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599988" cy="79200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BSWs3CpbfKQK7Gm2yMVKa88XeW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G 2020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CDE74-49FB-4B70-86BE-383B378B1A67}" v="6" dt="2025-04-14T15:31:24.969"/>
  </p1510:revLst>
</p1510:revInfo>
</file>

<file path=ppt/tableStyles.xml><?xml version="1.0" encoding="utf-8"?>
<a:tblStyleLst xmlns:a="http://schemas.openxmlformats.org/drawingml/2006/main" def="{6829A311-09C2-480A-8CB6-C7EFDB02FF9F}">
  <a:tblStyle styleId="{6829A311-09C2-480A-8CB6-C7EFDB02FF9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napToGrid="0">
      <p:cViewPr varScale="1">
        <p:scale>
          <a:sx n="69" d="100"/>
          <a:sy n="69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customschemas.google.com/relationships/presentationmetadata" Target="metadata"/><Relationship Id="rId15" Type="http://schemas.openxmlformats.org/officeDocument/2006/relationships/theme" Target="theme/theme1.xml"/><Relationship Id="rId19" Type="http://schemas.openxmlformats.org/officeDocument/2006/relationships/customXml" Target="../customXml/item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la Danielis" userId="a401a46c-56be-4706-bc28-040d39ccb452" providerId="ADAL" clId="{D3FCDE74-49FB-4B70-86BE-383B378B1A67}"/>
    <pc:docChg chg="undo custSel modSld">
      <pc:chgData name="Maila Danielis" userId="a401a46c-56be-4706-bc28-040d39ccb452" providerId="ADAL" clId="{D3FCDE74-49FB-4B70-86BE-383B378B1A67}" dt="2025-04-16T12:55:24.253" v="335" actId="14100"/>
      <pc:docMkLst>
        <pc:docMk/>
      </pc:docMkLst>
      <pc:sldChg chg="modSp mod">
        <pc:chgData name="Maila Danielis" userId="a401a46c-56be-4706-bc28-040d39ccb452" providerId="ADAL" clId="{D3FCDE74-49FB-4B70-86BE-383B378B1A67}" dt="2025-04-16T12:55:24.253" v="335" actId="14100"/>
        <pc:sldMkLst>
          <pc:docMk/>
          <pc:sldMk cId="0" sldId="259"/>
        </pc:sldMkLst>
        <pc:spChg chg="mod">
          <ac:chgData name="Maila Danielis" userId="a401a46c-56be-4706-bc28-040d39ccb452" providerId="ADAL" clId="{D3FCDE74-49FB-4B70-86BE-383B378B1A67}" dt="2025-04-14T15:00:17.130" v="262" actId="207"/>
          <ac:spMkLst>
            <pc:docMk/>
            <pc:sldMk cId="0" sldId="259"/>
            <ac:spMk id="98" creationId="{1D8B76EA-C822-47DD-92EE-1CC5628CC74A}"/>
          </ac:spMkLst>
        </pc:spChg>
        <pc:spChg chg="mod">
          <ac:chgData name="Maila Danielis" userId="a401a46c-56be-4706-bc28-040d39ccb452" providerId="ADAL" clId="{D3FCDE74-49FB-4B70-86BE-383B378B1A67}" dt="2025-04-14T14:59:58.502" v="256" actId="207"/>
          <ac:spMkLst>
            <pc:docMk/>
            <pc:sldMk cId="0" sldId="259"/>
            <ac:spMk id="102" creationId="{EED2A054-5833-4E31-A3BC-7E1A5D8F3934}"/>
          </ac:spMkLst>
        </pc:spChg>
        <pc:spChg chg="mod">
          <ac:chgData name="Maila Danielis" userId="a401a46c-56be-4706-bc28-040d39ccb452" providerId="ADAL" clId="{D3FCDE74-49FB-4B70-86BE-383B378B1A67}" dt="2025-04-14T15:00:55.693" v="266" actId="207"/>
          <ac:spMkLst>
            <pc:docMk/>
            <pc:sldMk cId="0" sldId="259"/>
            <ac:spMk id="112" creationId="{05AB92C1-CC3B-4220-8658-76140DAE007D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15" creationId="{953A9D63-4FA7-4FB1-B7FB-50AF64EECF4B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16" creationId="{B44F93D8-D6C3-4E97-B337-4784DB457435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17" creationId="{459DF57B-322C-4916-B424-4FA1859A2B80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18" creationId="{EB614FCF-980D-464E-867B-0CC28DC4E0BA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19" creationId="{146A8B57-0936-4233-AAE6-54917946D3CE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20" creationId="{F452AABD-B9A2-4E77-A173-1CABEFD46175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21" creationId="{9C0F62AA-15BF-4E6C-BA10-FAA1F68BC871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22" creationId="{A9954A46-6289-4430-919A-F1E3071B1C10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23" creationId="{9667FE1A-66ED-4E55-B014-7C57FF82E769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24" creationId="{1337232D-69A2-403F-9FF7-6EA357F4CDAA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25" creationId="{E20343FB-7C37-41F2-8E91-A0596D5F264F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26" creationId="{67432C04-B4C2-4D06-8F07-0229CA9527F4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27" creationId="{5E7DFA25-922D-4134-BA3C-0E0411F6AD88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28" creationId="{38BE73D3-6FE6-4C0E-A3B7-C7BF57B60FD6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29" creationId="{C48B94B8-2826-492E-BBA3-E09FB46BB7EB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30" creationId="{B80EB436-E4C5-4412-A789-4A3A446BF2F9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31" creationId="{BA598904-693A-4D7A-BC6F-E8973CC0F82B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32" creationId="{A6DF88B8-FD71-4ED9-ACC4-396C129B2C52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33" creationId="{0956BC69-7C93-418D-A171-7471D67669F2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34" creationId="{7678DF85-C176-4D06-A0FC-A7883FFBD96E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35" creationId="{06EF8A3A-21B3-4F3E-B766-CD025B9162E5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36" creationId="{F98C584C-40C7-47DE-8169-3E796530C8D2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37" creationId="{431AEFCF-63F0-4A65-87AA-C015781FF399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38" creationId="{41DD5510-0489-42F3-9975-B93CADDB4894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39" creationId="{FA112E2E-0D7C-45E9-AB30-DF96E2651DB2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40" creationId="{5C00A024-73EF-4803-BD3A-3F9D1BCD267B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41" creationId="{2CB126C6-4425-48D2-B190-9B3FBBA808CE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42" creationId="{7D0332F0-5227-4598-87D1-F8DE629EB1B8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43" creationId="{80A51CAE-FC65-46C6-A226-B7180DBB68A6}"/>
          </ac:spMkLst>
        </pc:spChg>
        <pc:spChg chg="mod">
          <ac:chgData name="Maila Danielis" userId="a401a46c-56be-4706-bc28-040d39ccb452" providerId="ADAL" clId="{D3FCDE74-49FB-4B70-86BE-383B378B1A67}" dt="2025-04-14T15:33:01.135" v="287" actId="692"/>
          <ac:spMkLst>
            <pc:docMk/>
            <pc:sldMk cId="0" sldId="259"/>
            <ac:spMk id="144" creationId="{B7964BE8-7BB2-4786-AD5D-E0BC2438284A}"/>
          </ac:spMkLst>
        </pc:spChg>
        <pc:spChg chg="mod">
          <ac:chgData name="Maila Danielis" userId="a401a46c-56be-4706-bc28-040d39ccb452" providerId="ADAL" clId="{D3FCDE74-49FB-4B70-86BE-383B378B1A67}" dt="2025-04-14T15:00:29.288" v="263" actId="207"/>
          <ac:spMkLst>
            <pc:docMk/>
            <pc:sldMk cId="0" sldId="259"/>
            <ac:spMk id="145" creationId="{03217D1F-E541-452A-B3F6-F284ECBA8FE7}"/>
          </ac:spMkLst>
        </pc:spChg>
        <pc:graphicFrameChg chg="mod modGraphic">
          <ac:chgData name="Maila Danielis" userId="a401a46c-56be-4706-bc28-040d39ccb452" providerId="ADAL" clId="{D3FCDE74-49FB-4B70-86BE-383B378B1A67}" dt="2025-04-16T12:55:24.253" v="335" actId="14100"/>
          <ac:graphicFrameMkLst>
            <pc:docMk/>
            <pc:sldMk cId="0" sldId="259"/>
            <ac:graphicFrameMk id="108" creationId="{79D85143-7C2B-43C5-AF11-E038EC3B91D7}"/>
          </ac:graphicFrameMkLst>
        </pc:graphicFrameChg>
        <pc:picChg chg="mod modCrop">
          <ac:chgData name="Maila Danielis" userId="a401a46c-56be-4706-bc28-040d39ccb452" providerId="ADAL" clId="{D3FCDE74-49FB-4B70-86BE-383B378B1A67}" dt="2025-04-14T14:10:49.132" v="11" actId="1076"/>
          <ac:picMkLst>
            <pc:docMk/>
            <pc:sldMk cId="0" sldId="259"/>
            <ac:picMk id="109" creationId="{53314E3B-9B39-4AF1-9897-92A7AA0C0D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685800"/>
            <a:ext cx="5454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8ac4a66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d8ac4a66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685800"/>
            <a:ext cx="5454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66249" y="421670"/>
            <a:ext cx="10867490" cy="153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787399" y="-812806"/>
            <a:ext cx="5025191" cy="1086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404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79998" lvl="1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19997" lvl="2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59996" lvl="3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99995" lvl="4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39994" lvl="5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79992" lvl="6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19991" lvl="7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59990" lvl="8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019369" y="2419165"/>
            <a:ext cx="6711866" cy="271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506875" y="-218956"/>
            <a:ext cx="6711866" cy="799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404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79998" lvl="1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19997" lvl="2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59996" lvl="3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99995" lvl="4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39994" lvl="5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79992" lvl="6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19991" lvl="7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59990" lvl="8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74999" y="1296174"/>
            <a:ext cx="9449991" cy="275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708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74999" y="4159854"/>
            <a:ext cx="9449991" cy="191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835"/>
            </a:lvl1pPr>
            <a:lvl2pPr lvl="1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362"/>
            </a:lvl2pPr>
            <a:lvl3pPr lvl="2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26"/>
            </a:lvl3pPr>
            <a:lvl4pPr lvl="3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/>
            </a:lvl4pPr>
            <a:lvl5pPr lvl="4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/>
            </a:lvl5pPr>
            <a:lvl6pPr lvl="5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/>
            </a:lvl6pPr>
            <a:lvl7pPr lvl="6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/>
            </a:lvl7pPr>
            <a:lvl8pPr lvl="7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/>
            </a:lvl8pPr>
            <a:lvl9pPr lvl="8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66249" y="421670"/>
            <a:ext cx="10867490" cy="153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66249" y="2108343"/>
            <a:ext cx="10867490" cy="50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404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79998" lvl="1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19997" lvl="2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59996" lvl="3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99995" lvl="4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39994" lvl="5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79992" lvl="6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19991" lvl="7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59990" lvl="8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59686" y="1974511"/>
            <a:ext cx="10867490" cy="329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708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59686" y="5300194"/>
            <a:ext cx="10867490" cy="173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269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835">
                <a:solidFill>
                  <a:srgbClr val="888888"/>
                </a:solidFill>
              </a:defRPr>
            </a:lvl1pPr>
            <a:lvl2pPr marL="1079998" lvl="1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362">
                <a:solidFill>
                  <a:srgbClr val="888888"/>
                </a:solidFill>
              </a:defRPr>
            </a:lvl2pPr>
            <a:lvl3pPr marL="1619997" lvl="2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126">
                <a:solidFill>
                  <a:srgbClr val="888888"/>
                </a:solidFill>
              </a:defRPr>
            </a:lvl3pPr>
            <a:lvl4pPr marL="2159996" lvl="3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890">
                <a:solidFill>
                  <a:srgbClr val="888888"/>
                </a:solidFill>
              </a:defRPr>
            </a:lvl4pPr>
            <a:lvl5pPr marL="2699995" lvl="4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890">
                <a:solidFill>
                  <a:srgbClr val="888888"/>
                </a:solidFill>
              </a:defRPr>
            </a:lvl5pPr>
            <a:lvl6pPr marL="3239994" lvl="5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890">
                <a:solidFill>
                  <a:srgbClr val="888888"/>
                </a:solidFill>
              </a:defRPr>
            </a:lvl6pPr>
            <a:lvl7pPr marL="3779992" lvl="6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890">
                <a:solidFill>
                  <a:srgbClr val="888888"/>
                </a:solidFill>
              </a:defRPr>
            </a:lvl7pPr>
            <a:lvl8pPr marL="4319991" lvl="7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890">
                <a:solidFill>
                  <a:srgbClr val="888888"/>
                </a:solidFill>
              </a:defRPr>
            </a:lvl8pPr>
            <a:lvl9pPr marL="4859990" lvl="8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8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66249" y="421670"/>
            <a:ext cx="10867490" cy="153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66249" y="2108343"/>
            <a:ext cx="5354995" cy="50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404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79998" lvl="1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19997" lvl="2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59996" lvl="3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99995" lvl="4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39994" lvl="5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79992" lvl="6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19991" lvl="7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59990" lvl="8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378745" y="2108343"/>
            <a:ext cx="5354995" cy="50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404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79998" lvl="1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19997" lvl="2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59996" lvl="3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99995" lvl="4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39994" lvl="5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79992" lvl="6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19991" lvl="7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59990" lvl="8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67890" y="421670"/>
            <a:ext cx="10867490" cy="153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67892" y="1941510"/>
            <a:ext cx="5330385" cy="9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539999" lvl="0" indent="-269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835" b="1"/>
            </a:lvl1pPr>
            <a:lvl2pPr marL="1079998" lvl="1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362" b="1"/>
            </a:lvl2pPr>
            <a:lvl3pPr marL="1619997" lvl="2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26" b="1"/>
            </a:lvl3pPr>
            <a:lvl4pPr marL="2159996" lvl="3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4pPr>
            <a:lvl5pPr marL="2699995" lvl="4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5pPr>
            <a:lvl6pPr marL="3239994" lvl="5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6pPr>
            <a:lvl7pPr marL="3779992" lvl="6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7pPr>
            <a:lvl8pPr marL="4319991" lvl="7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8pPr>
            <a:lvl9pPr marL="4859990" lvl="8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67892" y="2893014"/>
            <a:ext cx="5330385" cy="425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404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79998" lvl="1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19997" lvl="2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59996" lvl="3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99995" lvl="4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39994" lvl="5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79992" lvl="6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19991" lvl="7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59990" lvl="8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378744" y="1941510"/>
            <a:ext cx="5356636" cy="9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539999" lvl="0" indent="-269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835" b="1"/>
            </a:lvl1pPr>
            <a:lvl2pPr marL="1079998" lvl="1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362" b="1"/>
            </a:lvl2pPr>
            <a:lvl3pPr marL="1619997" lvl="2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26" b="1"/>
            </a:lvl3pPr>
            <a:lvl4pPr marL="2159996" lvl="3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4pPr>
            <a:lvl5pPr marL="2699995" lvl="4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5pPr>
            <a:lvl6pPr marL="3239994" lvl="5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6pPr>
            <a:lvl7pPr marL="3779992" lvl="6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7pPr>
            <a:lvl8pPr marL="4319991" lvl="7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8pPr>
            <a:lvl9pPr marL="4859990" lvl="8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378744" y="2893014"/>
            <a:ext cx="5356636" cy="425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404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79998" lvl="1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19997" lvl="2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59996" lvl="3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99995" lvl="4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39994" lvl="5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79992" lvl="6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19991" lvl="7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59990" lvl="8" indent="-404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66249" y="421670"/>
            <a:ext cx="10867490" cy="153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67891" y="528002"/>
            <a:ext cx="4063824" cy="184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356636" y="1140340"/>
            <a:ext cx="6378744" cy="56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509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780"/>
            </a:lvl1pPr>
            <a:lvl2pPr marL="1079998" lvl="1" indent="-47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307"/>
            </a:lvl2pPr>
            <a:lvl3pPr marL="1619997" lvl="2" indent="-44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35"/>
            </a:lvl3pPr>
            <a:lvl4pPr marL="2159996" lvl="3" indent="-41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362"/>
            </a:lvl4pPr>
            <a:lvl5pPr marL="2699995" lvl="4" indent="-41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362"/>
            </a:lvl5pPr>
            <a:lvl6pPr marL="3239994" lvl="5" indent="-41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362"/>
            </a:lvl6pPr>
            <a:lvl7pPr marL="3779992" lvl="6" indent="-41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362"/>
            </a:lvl7pPr>
            <a:lvl8pPr marL="4319991" lvl="7" indent="-41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362"/>
            </a:lvl8pPr>
            <a:lvl9pPr marL="4859990" lvl="8" indent="-41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362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67891" y="2376012"/>
            <a:ext cx="4063824" cy="4401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269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/>
            </a:lvl1pPr>
            <a:lvl2pPr marL="1079998" lvl="1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54"/>
            </a:lvl2pPr>
            <a:lvl3pPr marL="1619997" lvl="2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17"/>
            </a:lvl3pPr>
            <a:lvl4pPr marL="2159996" lvl="3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4pPr>
            <a:lvl5pPr marL="2699995" lvl="4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5pPr>
            <a:lvl6pPr marL="3239994" lvl="5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6pPr>
            <a:lvl7pPr marL="3779992" lvl="6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7pPr>
            <a:lvl8pPr marL="4319991" lvl="7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8pPr>
            <a:lvl9pPr marL="4859990" lvl="8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67891" y="528002"/>
            <a:ext cx="4063824" cy="184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356636" y="1140340"/>
            <a:ext cx="6378744" cy="56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3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67891" y="2376012"/>
            <a:ext cx="4063824" cy="4401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999" lvl="0" indent="-26999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90"/>
            </a:lvl1pPr>
            <a:lvl2pPr marL="1079998" lvl="1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54"/>
            </a:lvl2pPr>
            <a:lvl3pPr marL="1619997" lvl="2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17"/>
            </a:lvl3pPr>
            <a:lvl4pPr marL="2159996" lvl="3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4pPr>
            <a:lvl5pPr marL="2699995" lvl="4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5pPr>
            <a:lvl6pPr marL="3239994" lvl="5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6pPr>
            <a:lvl7pPr marL="3779992" lvl="6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7pPr>
            <a:lvl8pPr marL="4319991" lvl="7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8pPr>
            <a:lvl9pPr marL="4859990" lvl="8" indent="-269999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81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66249" y="421670"/>
            <a:ext cx="10867490" cy="153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66249" y="2108343"/>
            <a:ext cx="10867490" cy="50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66250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173746" y="7340702"/>
            <a:ext cx="4252496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898741" y="7340702"/>
            <a:ext cx="283499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243;gd8ac4a66f0_0_0">
            <a:extLst>
              <a:ext uri="{FF2B5EF4-FFF2-40B4-BE49-F238E27FC236}">
                <a16:creationId xmlns:a16="http://schemas.microsoft.com/office/drawing/2014/main" id="{1D8B76EA-C822-47DD-92EE-1CC5628CC74A}"/>
              </a:ext>
            </a:extLst>
          </p:cNvPr>
          <p:cNvSpPr/>
          <p:nvPr/>
        </p:nvSpPr>
        <p:spPr>
          <a:xfrm>
            <a:off x="596159" y="196904"/>
            <a:ext cx="5445900" cy="7488000"/>
          </a:xfrm>
          <a:prstGeom prst="roundRect">
            <a:avLst>
              <a:gd name="adj" fmla="val 2292"/>
            </a:avLst>
          </a:prstGeom>
          <a:gradFill>
            <a:gsLst>
              <a:gs pos="0">
                <a:schemeClr val="accent3"/>
              </a:gs>
              <a:gs pos="74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6" scaled="0"/>
          </a:gra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244;gd8ac4a66f0_0_0">
            <a:extLst>
              <a:ext uri="{FF2B5EF4-FFF2-40B4-BE49-F238E27FC236}">
                <a16:creationId xmlns:a16="http://schemas.microsoft.com/office/drawing/2014/main" id="{F54D0093-A305-4058-B8E6-BBD65CDD3A03}"/>
              </a:ext>
            </a:extLst>
          </p:cNvPr>
          <p:cNvSpPr/>
          <p:nvPr/>
        </p:nvSpPr>
        <p:spPr>
          <a:xfrm>
            <a:off x="1073183" y="511864"/>
            <a:ext cx="1130400" cy="27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003A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245;gd8ac4a66f0_0_0">
            <a:extLst>
              <a:ext uri="{FF2B5EF4-FFF2-40B4-BE49-F238E27FC236}">
                <a16:creationId xmlns:a16="http://schemas.microsoft.com/office/drawing/2014/main" id="{030EEB7B-E572-4B36-A6B4-B3D17E7D1019}"/>
              </a:ext>
            </a:extLst>
          </p:cNvPr>
          <p:cNvSpPr/>
          <p:nvPr/>
        </p:nvSpPr>
        <p:spPr>
          <a:xfrm>
            <a:off x="4298398" y="493552"/>
            <a:ext cx="1130400" cy="27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003A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246;gd8ac4a66f0_0_0">
            <a:extLst>
              <a:ext uri="{FF2B5EF4-FFF2-40B4-BE49-F238E27FC236}">
                <a16:creationId xmlns:a16="http://schemas.microsoft.com/office/drawing/2014/main" id="{B2DD4DA5-5D00-44A5-ACB6-1735DCA18DB8}"/>
              </a:ext>
            </a:extLst>
          </p:cNvPr>
          <p:cNvSpPr/>
          <p:nvPr/>
        </p:nvSpPr>
        <p:spPr>
          <a:xfrm>
            <a:off x="3179655" y="511864"/>
            <a:ext cx="280800" cy="2808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3A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247;gd8ac4a66f0_0_0">
            <a:extLst>
              <a:ext uri="{FF2B5EF4-FFF2-40B4-BE49-F238E27FC236}">
                <a16:creationId xmlns:a16="http://schemas.microsoft.com/office/drawing/2014/main" id="{EED2A054-5833-4E31-A3BC-7E1A5D8F3934}"/>
              </a:ext>
            </a:extLst>
          </p:cNvPr>
          <p:cNvSpPr/>
          <p:nvPr/>
        </p:nvSpPr>
        <p:spPr>
          <a:xfrm>
            <a:off x="6467292" y="196904"/>
            <a:ext cx="5445900" cy="7488000"/>
          </a:xfrm>
          <a:prstGeom prst="roundRect">
            <a:avLst>
              <a:gd name="adj" fmla="val 2292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85000">
                <a:srgbClr val="5FA368"/>
              </a:gs>
              <a:gs pos="72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8400134" scaled="0"/>
          </a:gra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248;gd8ac4a66f0_0_0">
            <a:extLst>
              <a:ext uri="{FF2B5EF4-FFF2-40B4-BE49-F238E27FC236}">
                <a16:creationId xmlns:a16="http://schemas.microsoft.com/office/drawing/2014/main" id="{877D4B08-F831-49C7-9DC5-B7E17D6F3B63}"/>
              </a:ext>
            </a:extLst>
          </p:cNvPr>
          <p:cNvSpPr/>
          <p:nvPr/>
        </p:nvSpPr>
        <p:spPr>
          <a:xfrm>
            <a:off x="6944316" y="511864"/>
            <a:ext cx="1130400" cy="27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003A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249;gd8ac4a66f0_0_0">
            <a:extLst>
              <a:ext uri="{FF2B5EF4-FFF2-40B4-BE49-F238E27FC236}">
                <a16:creationId xmlns:a16="http://schemas.microsoft.com/office/drawing/2014/main" id="{251A63CF-9074-4F9F-9981-0827407519AA}"/>
              </a:ext>
            </a:extLst>
          </p:cNvPr>
          <p:cNvSpPr/>
          <p:nvPr/>
        </p:nvSpPr>
        <p:spPr>
          <a:xfrm>
            <a:off x="10169531" y="493552"/>
            <a:ext cx="1130400" cy="27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003A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250;gd8ac4a66f0_0_0">
            <a:extLst>
              <a:ext uri="{FF2B5EF4-FFF2-40B4-BE49-F238E27FC236}">
                <a16:creationId xmlns:a16="http://schemas.microsoft.com/office/drawing/2014/main" id="{EB36294A-B183-4435-8D6C-5176886AD008}"/>
              </a:ext>
            </a:extLst>
          </p:cNvPr>
          <p:cNvSpPr/>
          <p:nvPr/>
        </p:nvSpPr>
        <p:spPr>
          <a:xfrm>
            <a:off x="9050788" y="511864"/>
            <a:ext cx="280800" cy="2808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3A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251;gd8ac4a66f0_0_0">
            <a:extLst>
              <a:ext uri="{FF2B5EF4-FFF2-40B4-BE49-F238E27FC236}">
                <a16:creationId xmlns:a16="http://schemas.microsoft.com/office/drawing/2014/main" id="{0603AB8E-41F4-460A-9888-0E7244AB58F6}"/>
              </a:ext>
            </a:extLst>
          </p:cNvPr>
          <p:cNvSpPr/>
          <p:nvPr/>
        </p:nvSpPr>
        <p:spPr>
          <a:xfrm>
            <a:off x="6832172" y="1294320"/>
            <a:ext cx="4716000" cy="6075543"/>
          </a:xfrm>
          <a:custGeom>
            <a:avLst/>
            <a:gdLst/>
            <a:ahLst/>
            <a:cxnLst/>
            <a:rect l="l" t="t" r="r" b="b"/>
            <a:pathLst>
              <a:path w="4716000" h="6075543" extrusionOk="0">
                <a:moveTo>
                  <a:pt x="0" y="0"/>
                </a:moveTo>
                <a:lnTo>
                  <a:pt x="4716000" y="0"/>
                </a:lnTo>
                <a:lnTo>
                  <a:pt x="4716000" y="5022247"/>
                </a:lnTo>
                <a:lnTo>
                  <a:pt x="3837312" y="6075543"/>
                </a:lnTo>
                <a:lnTo>
                  <a:pt x="0" y="6075543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252;gd8ac4a66f0_0_0">
            <a:extLst>
              <a:ext uri="{FF2B5EF4-FFF2-40B4-BE49-F238E27FC236}">
                <a16:creationId xmlns:a16="http://schemas.microsoft.com/office/drawing/2014/main" id="{604AF8E7-C89A-4BE2-882F-8A3D41E4064C}"/>
              </a:ext>
            </a:extLst>
          </p:cNvPr>
          <p:cNvSpPr/>
          <p:nvPr/>
        </p:nvSpPr>
        <p:spPr>
          <a:xfrm>
            <a:off x="6768377" y="880642"/>
            <a:ext cx="4716000" cy="72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003A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8" name="Google Shape;253;gd8ac4a66f0_0_0">
            <a:extLst>
              <a:ext uri="{FF2B5EF4-FFF2-40B4-BE49-F238E27FC236}">
                <a16:creationId xmlns:a16="http://schemas.microsoft.com/office/drawing/2014/main" id="{79D85143-7C2B-43C5-AF11-E038EC3B9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334688"/>
              </p:ext>
            </p:extLst>
          </p:nvPr>
        </p:nvGraphicFramePr>
        <p:xfrm>
          <a:off x="7005320" y="1423280"/>
          <a:ext cx="4391226" cy="1437660"/>
        </p:xfrm>
        <a:graphic>
          <a:graphicData uri="http://schemas.openxmlformats.org/drawingml/2006/table">
            <a:tbl>
              <a:tblPr firstRow="1" bandRow="1">
                <a:noFill/>
                <a:tableStyleId>{6829A311-09C2-480A-8CB6-C7EFDB02FF9F}</a:tableStyleId>
              </a:tblPr>
              <a:tblGrid>
                <a:gridCol w="439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it-IT" sz="1800" b="1" i="1" u="none" strike="noStrike" cap="none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PARLACI DI TE…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Descrivi in poche righe te stesso e la tua ricerca: i tuoi principali interessi di ricerca</a:t>
                      </a:r>
                      <a:r>
                        <a:rPr lang="it-IT" sz="1600" b="0" i="0" u="none" strike="noStrike" cap="none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, i </a:t>
                      </a:r>
                      <a:r>
                        <a:rPr lang="it-IT" sz="1600" b="0" i="0" u="none" strike="noStrike" cap="none" dirty="0">
                          <a:solidFill>
                            <a:srgbClr val="002060"/>
                          </a:solidFill>
                          <a:latin typeface="Twentieth Century"/>
                          <a:ea typeface="Calibri"/>
                          <a:cs typeface="Calibri"/>
                          <a:sym typeface="Arial"/>
                        </a:rPr>
                        <a:t>punti salienti del tuo percorso formativo, 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le tue competenze, i tuoi punti di forza e debolezza. </a:t>
                      </a:r>
                      <a:endParaRPr sz="1600" u="none" strike="noStrike" cap="none" dirty="0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9" name="Google Shape;254;gd8ac4a66f0_0_0">
            <a:extLst>
              <a:ext uri="{FF2B5EF4-FFF2-40B4-BE49-F238E27FC236}">
                <a16:creationId xmlns:a16="http://schemas.microsoft.com/office/drawing/2014/main" id="{53314E3B-9B39-4AF1-9897-92A7AA0C0D1F}"/>
              </a:ext>
            </a:extLst>
          </p:cNvPr>
          <p:cNvPicPr preferRelativeResize="0"/>
          <p:nvPr/>
        </p:nvPicPr>
        <p:blipFill rotWithShape="1">
          <a:blip r:embed="rId3"/>
          <a:srcRect l="-8132" t="-5481" r="-4529"/>
          <a:stretch/>
        </p:blipFill>
        <p:spPr>
          <a:xfrm>
            <a:off x="10815044" y="6828918"/>
            <a:ext cx="1075901" cy="744145"/>
          </a:xfrm>
          <a:prstGeom prst="rect">
            <a:avLst/>
          </a:prstGeom>
          <a:noFill/>
          <a:ln>
            <a:noFill/>
          </a:ln>
          <a:effectLst>
            <a:outerShdw blurRad="314325" algn="bl" rotWithShape="0">
              <a:srgbClr val="FFFFFF"/>
            </a:outerShdw>
          </a:effectLst>
        </p:spPr>
      </p:pic>
      <p:sp>
        <p:nvSpPr>
          <p:cNvPr id="110" name="Google Shape;255;gd8ac4a66f0_0_0">
            <a:extLst>
              <a:ext uri="{FF2B5EF4-FFF2-40B4-BE49-F238E27FC236}">
                <a16:creationId xmlns:a16="http://schemas.microsoft.com/office/drawing/2014/main" id="{F765E4EF-728B-4A5D-8D08-0B5306F98D15}"/>
              </a:ext>
            </a:extLst>
          </p:cNvPr>
          <p:cNvSpPr/>
          <p:nvPr/>
        </p:nvSpPr>
        <p:spPr>
          <a:xfrm>
            <a:off x="897244" y="880642"/>
            <a:ext cx="4716000" cy="72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003A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256;gd8ac4a66f0_0_0">
            <a:extLst>
              <a:ext uri="{FF2B5EF4-FFF2-40B4-BE49-F238E27FC236}">
                <a16:creationId xmlns:a16="http://schemas.microsoft.com/office/drawing/2014/main" id="{48247A83-741D-4359-84B9-88921A84993C}"/>
              </a:ext>
            </a:extLst>
          </p:cNvPr>
          <p:cNvSpPr/>
          <p:nvPr/>
        </p:nvSpPr>
        <p:spPr>
          <a:xfrm>
            <a:off x="961039" y="1294320"/>
            <a:ext cx="4716000" cy="60756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257;gd8ac4a66f0_0_0">
            <a:extLst>
              <a:ext uri="{FF2B5EF4-FFF2-40B4-BE49-F238E27FC236}">
                <a16:creationId xmlns:a16="http://schemas.microsoft.com/office/drawing/2014/main" id="{05AB92C1-CC3B-4220-8658-76140DAE007D}"/>
              </a:ext>
            </a:extLst>
          </p:cNvPr>
          <p:cNvSpPr/>
          <p:nvPr/>
        </p:nvSpPr>
        <p:spPr>
          <a:xfrm>
            <a:off x="1073202" y="1447673"/>
            <a:ext cx="1797000" cy="17970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" name="Google Shape;258;gd8ac4a66f0_0_0">
            <a:extLst>
              <a:ext uri="{FF2B5EF4-FFF2-40B4-BE49-F238E27FC236}">
                <a16:creationId xmlns:a16="http://schemas.microsoft.com/office/drawing/2014/main" id="{2FED4A79-9D53-4A99-91DA-8464F165B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863842"/>
              </p:ext>
            </p:extLst>
          </p:nvPr>
        </p:nvGraphicFramePr>
        <p:xfrm>
          <a:off x="962046" y="3377342"/>
          <a:ext cx="4716000" cy="3754655"/>
        </p:xfrm>
        <a:graphic>
          <a:graphicData uri="http://schemas.openxmlformats.org/drawingml/2006/table">
            <a:tbl>
              <a:tblPr firstRow="1" bandRow="1">
                <a:noFill/>
                <a:tableStyleId>{6829A311-09C2-480A-8CB6-C7EFDB02FF9F}</a:tableStyleId>
              </a:tblPr>
              <a:tblGrid>
                <a:gridCol w="18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Data di nascita:</a:t>
                      </a:r>
                      <a:endParaRPr sz="1800" b="1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Posizione:</a:t>
                      </a:r>
                      <a:endParaRPr sz="1800" b="1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XX/XX/XXXX</a:t>
                      </a:r>
                      <a:endParaRPr sz="1800" dirty="0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(es.: post-doc, 2° anno)</a:t>
                      </a:r>
                      <a:endParaRPr sz="1800" dirty="0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Principale tema di Ricerca:   </a:t>
                      </a:r>
                      <a:r>
                        <a:rPr lang="it-IT" sz="1800" b="1">
                          <a:solidFill>
                            <a:schemeClr val="lt2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descrizione</a:t>
                      </a:r>
                      <a:endParaRPr sz="1800" dirty="0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Competenze: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1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i="1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Sintesi di materiali catalitici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i="1" dirty="0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i="1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Caratterizzazione di materiali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i="1" dirty="0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i="1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Studio della reattività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i="1" dirty="0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i="1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Studio del meccanismo di reazione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i="1" dirty="0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i="1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Modellazione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i="1" dirty="0">
                        <a:solidFill>
                          <a:srgbClr val="00206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i="1" dirty="0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LCA- Valutazioni di processo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4" name="Google Shape;259;gd8ac4a66f0_0_0">
            <a:extLst>
              <a:ext uri="{FF2B5EF4-FFF2-40B4-BE49-F238E27FC236}">
                <a16:creationId xmlns:a16="http://schemas.microsoft.com/office/drawing/2014/main" id="{8C047F07-B544-4521-85F8-6B57096C0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087015"/>
              </p:ext>
            </p:extLst>
          </p:nvPr>
        </p:nvGraphicFramePr>
        <p:xfrm>
          <a:off x="2680333" y="1794138"/>
          <a:ext cx="3034525" cy="741700"/>
        </p:xfrm>
        <a:graphic>
          <a:graphicData uri="http://schemas.openxmlformats.org/drawingml/2006/table">
            <a:tbl>
              <a:tblPr firstRow="1" bandRow="1">
                <a:noFill/>
                <a:tableStyleId>{6829A311-09C2-480A-8CB6-C7EFDB02FF9F}</a:tableStyleId>
              </a:tblPr>
              <a:tblGrid>
                <a:gridCol w="303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it-IT" sz="1800" b="1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Nome COGNOME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wentieth Century"/>
                        <a:buNone/>
                      </a:pPr>
                      <a:r>
                        <a:rPr lang="it-IT" sz="1600" b="1" i="1">
                          <a:solidFill>
                            <a:srgbClr val="00206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Istituto di appartenenza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" name="Google Shape;260;gd8ac4a66f0_0_0">
            <a:extLst>
              <a:ext uri="{FF2B5EF4-FFF2-40B4-BE49-F238E27FC236}">
                <a16:creationId xmlns:a16="http://schemas.microsoft.com/office/drawing/2014/main" id="{953A9D63-4FA7-4FB1-B7FB-50AF64EECF4B}"/>
              </a:ext>
            </a:extLst>
          </p:cNvPr>
          <p:cNvSpPr/>
          <p:nvPr/>
        </p:nvSpPr>
        <p:spPr>
          <a:xfrm>
            <a:off x="4083272" y="5171660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261;gd8ac4a66f0_0_0">
            <a:extLst>
              <a:ext uri="{FF2B5EF4-FFF2-40B4-BE49-F238E27FC236}">
                <a16:creationId xmlns:a16="http://schemas.microsoft.com/office/drawing/2014/main" id="{B44F93D8-D6C3-4E97-B337-4784DB457435}"/>
              </a:ext>
            </a:extLst>
          </p:cNvPr>
          <p:cNvSpPr/>
          <p:nvPr/>
        </p:nvSpPr>
        <p:spPr>
          <a:xfrm>
            <a:off x="4303659" y="5173418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262;gd8ac4a66f0_0_0">
            <a:extLst>
              <a:ext uri="{FF2B5EF4-FFF2-40B4-BE49-F238E27FC236}">
                <a16:creationId xmlns:a16="http://schemas.microsoft.com/office/drawing/2014/main" id="{459DF57B-322C-4916-B424-4FA1859A2B80}"/>
              </a:ext>
            </a:extLst>
          </p:cNvPr>
          <p:cNvSpPr/>
          <p:nvPr/>
        </p:nvSpPr>
        <p:spPr>
          <a:xfrm>
            <a:off x="4525768" y="5173418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263;gd8ac4a66f0_0_0">
            <a:extLst>
              <a:ext uri="{FF2B5EF4-FFF2-40B4-BE49-F238E27FC236}">
                <a16:creationId xmlns:a16="http://schemas.microsoft.com/office/drawing/2014/main" id="{EB614FCF-980D-464E-867B-0CC28DC4E0BA}"/>
              </a:ext>
            </a:extLst>
          </p:cNvPr>
          <p:cNvSpPr/>
          <p:nvPr/>
        </p:nvSpPr>
        <p:spPr>
          <a:xfrm>
            <a:off x="4736867" y="5172996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264;gd8ac4a66f0_0_0">
            <a:extLst>
              <a:ext uri="{FF2B5EF4-FFF2-40B4-BE49-F238E27FC236}">
                <a16:creationId xmlns:a16="http://schemas.microsoft.com/office/drawing/2014/main" id="{146A8B57-0936-4233-AAE6-54917946D3CE}"/>
              </a:ext>
            </a:extLst>
          </p:cNvPr>
          <p:cNvSpPr/>
          <p:nvPr/>
        </p:nvSpPr>
        <p:spPr>
          <a:xfrm>
            <a:off x="4953137" y="5172996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265;gd8ac4a66f0_0_0">
            <a:extLst>
              <a:ext uri="{FF2B5EF4-FFF2-40B4-BE49-F238E27FC236}">
                <a16:creationId xmlns:a16="http://schemas.microsoft.com/office/drawing/2014/main" id="{F452AABD-B9A2-4E77-A173-1CABEFD46175}"/>
              </a:ext>
            </a:extLst>
          </p:cNvPr>
          <p:cNvSpPr/>
          <p:nvPr/>
        </p:nvSpPr>
        <p:spPr>
          <a:xfrm>
            <a:off x="4081694" y="5498263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266;gd8ac4a66f0_0_0">
            <a:extLst>
              <a:ext uri="{FF2B5EF4-FFF2-40B4-BE49-F238E27FC236}">
                <a16:creationId xmlns:a16="http://schemas.microsoft.com/office/drawing/2014/main" id="{9C0F62AA-15BF-4E6C-BA10-FAA1F68BC871}"/>
              </a:ext>
            </a:extLst>
          </p:cNvPr>
          <p:cNvSpPr/>
          <p:nvPr/>
        </p:nvSpPr>
        <p:spPr>
          <a:xfrm>
            <a:off x="4302080" y="5500021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267;gd8ac4a66f0_0_0">
            <a:extLst>
              <a:ext uri="{FF2B5EF4-FFF2-40B4-BE49-F238E27FC236}">
                <a16:creationId xmlns:a16="http://schemas.microsoft.com/office/drawing/2014/main" id="{A9954A46-6289-4430-919A-F1E3071B1C10}"/>
              </a:ext>
            </a:extLst>
          </p:cNvPr>
          <p:cNvSpPr/>
          <p:nvPr/>
        </p:nvSpPr>
        <p:spPr>
          <a:xfrm>
            <a:off x="4524189" y="5500021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268;gd8ac4a66f0_0_0">
            <a:extLst>
              <a:ext uri="{FF2B5EF4-FFF2-40B4-BE49-F238E27FC236}">
                <a16:creationId xmlns:a16="http://schemas.microsoft.com/office/drawing/2014/main" id="{9667FE1A-66ED-4E55-B014-7C57FF82E769}"/>
              </a:ext>
            </a:extLst>
          </p:cNvPr>
          <p:cNvSpPr/>
          <p:nvPr/>
        </p:nvSpPr>
        <p:spPr>
          <a:xfrm>
            <a:off x="4735288" y="5499599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269;gd8ac4a66f0_0_0">
            <a:extLst>
              <a:ext uri="{FF2B5EF4-FFF2-40B4-BE49-F238E27FC236}">
                <a16:creationId xmlns:a16="http://schemas.microsoft.com/office/drawing/2014/main" id="{1337232D-69A2-403F-9FF7-6EA357F4CDAA}"/>
              </a:ext>
            </a:extLst>
          </p:cNvPr>
          <p:cNvSpPr/>
          <p:nvPr/>
        </p:nvSpPr>
        <p:spPr>
          <a:xfrm>
            <a:off x="4951559" y="5499599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270;gd8ac4a66f0_0_0">
            <a:extLst>
              <a:ext uri="{FF2B5EF4-FFF2-40B4-BE49-F238E27FC236}">
                <a16:creationId xmlns:a16="http://schemas.microsoft.com/office/drawing/2014/main" id="{E20343FB-7C37-41F2-8E91-A0596D5F264F}"/>
              </a:ext>
            </a:extLst>
          </p:cNvPr>
          <p:cNvSpPr/>
          <p:nvPr/>
        </p:nvSpPr>
        <p:spPr>
          <a:xfrm>
            <a:off x="4083272" y="5816535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271;gd8ac4a66f0_0_0">
            <a:extLst>
              <a:ext uri="{FF2B5EF4-FFF2-40B4-BE49-F238E27FC236}">
                <a16:creationId xmlns:a16="http://schemas.microsoft.com/office/drawing/2014/main" id="{67432C04-B4C2-4D06-8F07-0229CA9527F4}"/>
              </a:ext>
            </a:extLst>
          </p:cNvPr>
          <p:cNvSpPr/>
          <p:nvPr/>
        </p:nvSpPr>
        <p:spPr>
          <a:xfrm>
            <a:off x="4303659" y="5818293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272;gd8ac4a66f0_0_0">
            <a:extLst>
              <a:ext uri="{FF2B5EF4-FFF2-40B4-BE49-F238E27FC236}">
                <a16:creationId xmlns:a16="http://schemas.microsoft.com/office/drawing/2014/main" id="{5E7DFA25-922D-4134-BA3C-0E0411F6AD88}"/>
              </a:ext>
            </a:extLst>
          </p:cNvPr>
          <p:cNvSpPr/>
          <p:nvPr/>
        </p:nvSpPr>
        <p:spPr>
          <a:xfrm>
            <a:off x="4525768" y="5818293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273;gd8ac4a66f0_0_0">
            <a:extLst>
              <a:ext uri="{FF2B5EF4-FFF2-40B4-BE49-F238E27FC236}">
                <a16:creationId xmlns:a16="http://schemas.microsoft.com/office/drawing/2014/main" id="{38BE73D3-6FE6-4C0E-A3B7-C7BF57B60FD6}"/>
              </a:ext>
            </a:extLst>
          </p:cNvPr>
          <p:cNvSpPr/>
          <p:nvPr/>
        </p:nvSpPr>
        <p:spPr>
          <a:xfrm>
            <a:off x="4736867" y="5817871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274;gd8ac4a66f0_0_0">
            <a:extLst>
              <a:ext uri="{FF2B5EF4-FFF2-40B4-BE49-F238E27FC236}">
                <a16:creationId xmlns:a16="http://schemas.microsoft.com/office/drawing/2014/main" id="{C48B94B8-2826-492E-BBA3-E09FB46BB7EB}"/>
              </a:ext>
            </a:extLst>
          </p:cNvPr>
          <p:cNvSpPr/>
          <p:nvPr/>
        </p:nvSpPr>
        <p:spPr>
          <a:xfrm>
            <a:off x="4953137" y="5817871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275;gd8ac4a66f0_0_0">
            <a:extLst>
              <a:ext uri="{FF2B5EF4-FFF2-40B4-BE49-F238E27FC236}">
                <a16:creationId xmlns:a16="http://schemas.microsoft.com/office/drawing/2014/main" id="{B80EB436-E4C5-4412-A789-4A3A446BF2F9}"/>
              </a:ext>
            </a:extLst>
          </p:cNvPr>
          <p:cNvSpPr/>
          <p:nvPr/>
        </p:nvSpPr>
        <p:spPr>
          <a:xfrm>
            <a:off x="4080225" y="6133527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276;gd8ac4a66f0_0_0">
            <a:extLst>
              <a:ext uri="{FF2B5EF4-FFF2-40B4-BE49-F238E27FC236}">
                <a16:creationId xmlns:a16="http://schemas.microsoft.com/office/drawing/2014/main" id="{BA598904-693A-4D7A-BC6F-E8973CC0F82B}"/>
              </a:ext>
            </a:extLst>
          </p:cNvPr>
          <p:cNvSpPr/>
          <p:nvPr/>
        </p:nvSpPr>
        <p:spPr>
          <a:xfrm>
            <a:off x="4300611" y="6135286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277;gd8ac4a66f0_0_0">
            <a:extLst>
              <a:ext uri="{FF2B5EF4-FFF2-40B4-BE49-F238E27FC236}">
                <a16:creationId xmlns:a16="http://schemas.microsoft.com/office/drawing/2014/main" id="{A6DF88B8-FD71-4ED9-ACC4-396C129B2C52}"/>
              </a:ext>
            </a:extLst>
          </p:cNvPr>
          <p:cNvSpPr/>
          <p:nvPr/>
        </p:nvSpPr>
        <p:spPr>
          <a:xfrm>
            <a:off x="4522720" y="6135286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278;gd8ac4a66f0_0_0">
            <a:extLst>
              <a:ext uri="{FF2B5EF4-FFF2-40B4-BE49-F238E27FC236}">
                <a16:creationId xmlns:a16="http://schemas.microsoft.com/office/drawing/2014/main" id="{0956BC69-7C93-418D-A171-7471D67669F2}"/>
              </a:ext>
            </a:extLst>
          </p:cNvPr>
          <p:cNvSpPr/>
          <p:nvPr/>
        </p:nvSpPr>
        <p:spPr>
          <a:xfrm>
            <a:off x="4733820" y="6134863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279;gd8ac4a66f0_0_0">
            <a:extLst>
              <a:ext uri="{FF2B5EF4-FFF2-40B4-BE49-F238E27FC236}">
                <a16:creationId xmlns:a16="http://schemas.microsoft.com/office/drawing/2014/main" id="{7678DF85-C176-4D06-A0FC-A7883FFBD96E}"/>
              </a:ext>
            </a:extLst>
          </p:cNvPr>
          <p:cNvSpPr/>
          <p:nvPr/>
        </p:nvSpPr>
        <p:spPr>
          <a:xfrm>
            <a:off x="4950090" y="6134863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280;gd8ac4a66f0_0_0">
            <a:extLst>
              <a:ext uri="{FF2B5EF4-FFF2-40B4-BE49-F238E27FC236}">
                <a16:creationId xmlns:a16="http://schemas.microsoft.com/office/drawing/2014/main" id="{06EF8A3A-21B3-4F3E-B766-CD025B9162E5}"/>
              </a:ext>
            </a:extLst>
          </p:cNvPr>
          <p:cNvSpPr/>
          <p:nvPr/>
        </p:nvSpPr>
        <p:spPr>
          <a:xfrm>
            <a:off x="4080225" y="6444423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281;gd8ac4a66f0_0_0">
            <a:extLst>
              <a:ext uri="{FF2B5EF4-FFF2-40B4-BE49-F238E27FC236}">
                <a16:creationId xmlns:a16="http://schemas.microsoft.com/office/drawing/2014/main" id="{F98C584C-40C7-47DE-8169-3E796530C8D2}"/>
              </a:ext>
            </a:extLst>
          </p:cNvPr>
          <p:cNvSpPr/>
          <p:nvPr/>
        </p:nvSpPr>
        <p:spPr>
          <a:xfrm>
            <a:off x="4300611" y="6446182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282;gd8ac4a66f0_0_0">
            <a:extLst>
              <a:ext uri="{FF2B5EF4-FFF2-40B4-BE49-F238E27FC236}">
                <a16:creationId xmlns:a16="http://schemas.microsoft.com/office/drawing/2014/main" id="{431AEFCF-63F0-4A65-87AA-C015781FF399}"/>
              </a:ext>
            </a:extLst>
          </p:cNvPr>
          <p:cNvSpPr/>
          <p:nvPr/>
        </p:nvSpPr>
        <p:spPr>
          <a:xfrm>
            <a:off x="4522720" y="6446182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283;gd8ac4a66f0_0_0">
            <a:extLst>
              <a:ext uri="{FF2B5EF4-FFF2-40B4-BE49-F238E27FC236}">
                <a16:creationId xmlns:a16="http://schemas.microsoft.com/office/drawing/2014/main" id="{41DD5510-0489-42F3-9975-B93CADDB4894}"/>
              </a:ext>
            </a:extLst>
          </p:cNvPr>
          <p:cNvSpPr/>
          <p:nvPr/>
        </p:nvSpPr>
        <p:spPr>
          <a:xfrm>
            <a:off x="4733820" y="6445760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284;gd8ac4a66f0_0_0">
            <a:extLst>
              <a:ext uri="{FF2B5EF4-FFF2-40B4-BE49-F238E27FC236}">
                <a16:creationId xmlns:a16="http://schemas.microsoft.com/office/drawing/2014/main" id="{FA112E2E-0D7C-45E9-AB30-DF96E2651DB2}"/>
              </a:ext>
            </a:extLst>
          </p:cNvPr>
          <p:cNvSpPr/>
          <p:nvPr/>
        </p:nvSpPr>
        <p:spPr>
          <a:xfrm>
            <a:off x="4950090" y="6445760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285;gd8ac4a66f0_0_0">
            <a:extLst>
              <a:ext uri="{FF2B5EF4-FFF2-40B4-BE49-F238E27FC236}">
                <a16:creationId xmlns:a16="http://schemas.microsoft.com/office/drawing/2014/main" id="{5C00A024-73EF-4803-BD3A-3F9D1BCD267B}"/>
              </a:ext>
            </a:extLst>
          </p:cNvPr>
          <p:cNvSpPr/>
          <p:nvPr/>
        </p:nvSpPr>
        <p:spPr>
          <a:xfrm>
            <a:off x="4080225" y="6773607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286;gd8ac4a66f0_0_0">
            <a:extLst>
              <a:ext uri="{FF2B5EF4-FFF2-40B4-BE49-F238E27FC236}">
                <a16:creationId xmlns:a16="http://schemas.microsoft.com/office/drawing/2014/main" id="{2CB126C6-4425-48D2-B190-9B3FBBA808CE}"/>
              </a:ext>
            </a:extLst>
          </p:cNvPr>
          <p:cNvSpPr/>
          <p:nvPr/>
        </p:nvSpPr>
        <p:spPr>
          <a:xfrm>
            <a:off x="4300611" y="6775366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287;gd8ac4a66f0_0_0">
            <a:extLst>
              <a:ext uri="{FF2B5EF4-FFF2-40B4-BE49-F238E27FC236}">
                <a16:creationId xmlns:a16="http://schemas.microsoft.com/office/drawing/2014/main" id="{7D0332F0-5227-4598-87D1-F8DE629EB1B8}"/>
              </a:ext>
            </a:extLst>
          </p:cNvPr>
          <p:cNvSpPr/>
          <p:nvPr/>
        </p:nvSpPr>
        <p:spPr>
          <a:xfrm>
            <a:off x="4522720" y="6775366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288;gd8ac4a66f0_0_0">
            <a:extLst>
              <a:ext uri="{FF2B5EF4-FFF2-40B4-BE49-F238E27FC236}">
                <a16:creationId xmlns:a16="http://schemas.microsoft.com/office/drawing/2014/main" id="{80A51CAE-FC65-46C6-A226-B7180DBB68A6}"/>
              </a:ext>
            </a:extLst>
          </p:cNvPr>
          <p:cNvSpPr/>
          <p:nvPr/>
        </p:nvSpPr>
        <p:spPr>
          <a:xfrm>
            <a:off x="4733820" y="6774944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289;gd8ac4a66f0_0_0">
            <a:extLst>
              <a:ext uri="{FF2B5EF4-FFF2-40B4-BE49-F238E27FC236}">
                <a16:creationId xmlns:a16="http://schemas.microsoft.com/office/drawing/2014/main" id="{B7964BE8-7BB2-4786-AD5D-E0BC2438284A}"/>
              </a:ext>
            </a:extLst>
          </p:cNvPr>
          <p:cNvSpPr/>
          <p:nvPr/>
        </p:nvSpPr>
        <p:spPr>
          <a:xfrm>
            <a:off x="4950090" y="6774944"/>
            <a:ext cx="135600" cy="135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290;gd8ac4a66f0_0_0">
            <a:extLst>
              <a:ext uri="{FF2B5EF4-FFF2-40B4-BE49-F238E27FC236}">
                <a16:creationId xmlns:a16="http://schemas.microsoft.com/office/drawing/2014/main" id="{03217D1F-E541-452A-B3F6-F284ECBA8FE7}"/>
              </a:ext>
            </a:extLst>
          </p:cNvPr>
          <p:cNvSpPr txBox="1"/>
          <p:nvPr/>
        </p:nvSpPr>
        <p:spPr>
          <a:xfrm>
            <a:off x="1345895" y="1711906"/>
            <a:ext cx="1334400" cy="64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Inserire foto personale</a:t>
            </a:r>
            <a:endParaRPr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IG2025_flyer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1BB19DA5C0894B9297D416025E0801" ma:contentTypeVersion="10" ma:contentTypeDescription="Creare un nuovo documento." ma:contentTypeScope="" ma:versionID="a912d53fbf1c9509d057885bbabf3bca">
  <xsd:schema xmlns:xsd="http://www.w3.org/2001/XMLSchema" xmlns:xs="http://www.w3.org/2001/XMLSchema" xmlns:p="http://schemas.microsoft.com/office/2006/metadata/properties" xmlns:ns2="e4c93fe3-fd6f-4f37-96a6-c2fd9df94b00" xmlns:ns3="6e5616a9-be0c-424a-a1aa-cd15a1513da8" targetNamespace="http://schemas.microsoft.com/office/2006/metadata/properties" ma:root="true" ma:fieldsID="2b5eae6527907b1ca7ce9fc2a3de40c7" ns2:_="" ns3:_="">
    <xsd:import namespace="e4c93fe3-fd6f-4f37-96a6-c2fd9df94b00"/>
    <xsd:import namespace="6e5616a9-be0c-424a-a1aa-cd15a1513d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93fe3-fd6f-4f37-96a6-c2fd9df94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Tag immagine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616a9-be0c-424a-a1aa-cd15a1513d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d80c307-8377-42ac-aa0b-e5c4195b278d}" ma:internalName="TaxCatchAll" ma:showField="CatchAllData" ma:web="6e5616a9-be0c-424a-a1aa-cd15a1513d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c93fe3-fd6f-4f37-96a6-c2fd9df94b00">
      <Terms xmlns="http://schemas.microsoft.com/office/infopath/2007/PartnerControls"/>
    </lcf76f155ced4ddcb4097134ff3c332f>
    <TaxCatchAll xmlns="6e5616a9-be0c-424a-a1aa-cd15a1513da8" xsi:nil="true"/>
  </documentManagement>
</p:properties>
</file>

<file path=customXml/itemProps1.xml><?xml version="1.0" encoding="utf-8"?>
<ds:datastoreItem xmlns:ds="http://schemas.openxmlformats.org/officeDocument/2006/customXml" ds:itemID="{A1E8AD55-7F69-45DA-801B-388569DAAB5F}"/>
</file>

<file path=customXml/itemProps2.xml><?xml version="1.0" encoding="utf-8"?>
<ds:datastoreItem xmlns:ds="http://schemas.openxmlformats.org/officeDocument/2006/customXml" ds:itemID="{27388437-1BBA-4B48-B6E0-92A6ABB07126}"/>
</file>

<file path=customXml/itemProps3.xml><?xml version="1.0" encoding="utf-8"?>
<ds:datastoreItem xmlns:ds="http://schemas.openxmlformats.org/officeDocument/2006/customXml" ds:itemID="{1A4D1D81-3A17-431C-AF5C-3A09A7E8ED0A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100</Words>
  <Application>Microsoft Office PowerPoint</Application>
  <PresentationFormat>Personalizzato</PresentationFormat>
  <Paragraphs>23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Twentieth Century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Emilia Paone</dc:creator>
  <cp:lastModifiedBy>Maila Danielis</cp:lastModifiedBy>
  <cp:revision>1</cp:revision>
  <dcterms:created xsi:type="dcterms:W3CDTF">2021-05-05T11:29:15Z</dcterms:created>
  <dcterms:modified xsi:type="dcterms:W3CDTF">2025-04-16T12:55:26Z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0x010100A31BB19DA5C0894B9297D416025E0801</vt:lpwstr>
  </property>
</Properties>
</file>